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035A7-3B3E-4DF7-9A56-B85003AE9F95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89F47-BADC-4D8A-AE92-F3B1D137FF4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Passive Voice</a:t>
            </a:r>
          </a:p>
          <a:p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 + V</a:t>
            </a:r>
            <a:r>
              <a:rPr lang="en-US" sz="44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endParaRPr lang="en-US" sz="4400" b="1" baseline="-25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Present Passive: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am/is/are V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endParaRPr lang="en-US" sz="4400" b="1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Past Passive: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was/were V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endParaRPr lang="en-US" sz="4400" b="1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Future Passive: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will be V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endParaRPr lang="en-US" sz="4400" b="1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Present Perfect Passive: </a:t>
            </a:r>
          </a:p>
          <a:p>
            <a:pPr algn="just"/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have/ has been V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endParaRPr lang="en-US" sz="4400" b="1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Past Perfect Passive: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had been V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endParaRPr lang="en-US" sz="4400" b="1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All the employees …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(to pay)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really well.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The bike …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(to fix)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in this garage.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This house …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(to decorate)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last week.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These books …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(to sell)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yesterday.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 new museum …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(to open)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next week.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Computers …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(to buy)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tomorrow.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The rule … just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(to explain).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The cartoon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…(not to shoot)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yet.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Homework …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(to do)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by the evening.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The report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…(not to send)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by noon.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____ 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be + V</a:t>
            </a:r>
            <a:r>
              <a:rPr lang="en-US" sz="44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latin typeface="Times New Roman" pitchFamily="18" charset="0"/>
                <a:cs typeface="Times New Roman" pitchFamily="18" charset="0"/>
              </a:rPr>
              <a:t>ed</a:t>
            </a:r>
            <a:r>
              <a:rPr lang="en-US" sz="4400" b="1" baseline="-25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400" b="1" u="sng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4400" b="1" u="sng" dirty="0" err="1" smtClean="0">
                <a:latin typeface="Times New Roman" pitchFamily="18" charset="0"/>
                <a:cs typeface="Times New Roman" pitchFamily="18" charset="0"/>
              </a:rPr>
              <a:t>smb</a:t>
            </a:r>
            <a:endParaRPr lang="en-US" sz="4400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kite was made by Tim. </a:t>
            </a:r>
          </a:p>
          <a:p>
            <a:pPr>
              <a:buNone/>
            </a:pPr>
            <a:endParaRPr lang="en-US" sz="1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____ 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e + V</a:t>
            </a:r>
            <a:r>
              <a:rPr lang="en-US" sz="44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latin typeface="Times New Roman" pitchFamily="18" charset="0"/>
                <a:cs typeface="Times New Roman" pitchFamily="18" charset="0"/>
              </a:rPr>
              <a:t>ed</a:t>
            </a:r>
            <a:r>
              <a:rPr lang="en-US" sz="4400" b="1" baseline="-25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400" b="1" u="sng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4400" b="1" u="sng" dirty="0" err="1" smtClean="0">
                <a:latin typeface="Times New Roman" pitchFamily="18" charset="0"/>
                <a:cs typeface="Times New Roman" pitchFamily="18" charset="0"/>
              </a:rPr>
              <a:t>smth</a:t>
            </a:r>
            <a:endParaRPr lang="en-US" sz="4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Smith was hit with a ball.</a:t>
            </a:r>
          </a:p>
          <a:p>
            <a:pPr>
              <a:buNone/>
            </a:pPr>
            <a:endParaRPr lang="en-US" sz="15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____ 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be + V3/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Ved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400" b="1" u="sng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4400" b="1" u="sng" dirty="0" err="1" smtClean="0">
                <a:latin typeface="Times New Roman" pitchFamily="18" charset="0"/>
                <a:cs typeface="Times New Roman" pitchFamily="18" charset="0"/>
              </a:rPr>
              <a:t>smb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Letters are sent to you every week.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Continuous Passive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am/is/are 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being V</a:t>
            </a:r>
            <a:r>
              <a:rPr lang="en-US" sz="44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endParaRPr lang="en-US" sz="4400" b="1" baseline="-25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topic is being discussed now.</a:t>
            </a:r>
            <a:endParaRPr lang="en-US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 Continuous Passive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was/were being 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400" b="1" baseline="-25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endParaRPr lang="en-US" sz="4400" b="1" baseline="-25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car was being repaired yesterday evening.</a:t>
            </a:r>
            <a:endParaRPr lang="en-US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79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224</Words>
  <Application>Microsoft Office PowerPoint</Application>
  <PresentationFormat>Экран (4:3)</PresentationFormat>
  <Paragraphs>33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Радик</dc:creator>
  <cp:lastModifiedBy>37</cp:lastModifiedBy>
  <cp:revision>13</cp:revision>
  <dcterms:created xsi:type="dcterms:W3CDTF">2020-12-10T13:03:25Z</dcterms:created>
  <dcterms:modified xsi:type="dcterms:W3CDTF">2020-12-11T06:47:02Z</dcterms:modified>
</cp:coreProperties>
</file>